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201122" rtl="0" eaLnBrk="1" latinLnBrk="0" hangingPunct="1">
      <a:defRPr sz="792" kern="1200">
        <a:solidFill>
          <a:schemeClr val="tx1"/>
        </a:solidFill>
        <a:latin typeface="+mn-lt"/>
        <a:ea typeface="+mn-ea"/>
        <a:cs typeface="+mn-cs"/>
      </a:defRPr>
    </a:lvl1pPr>
    <a:lvl2pPr marL="201122" algn="l" defTabSz="201122" rtl="0" eaLnBrk="1" latinLnBrk="0" hangingPunct="1">
      <a:defRPr sz="792" kern="1200">
        <a:solidFill>
          <a:schemeClr val="tx1"/>
        </a:solidFill>
        <a:latin typeface="+mn-lt"/>
        <a:ea typeface="+mn-ea"/>
        <a:cs typeface="+mn-cs"/>
      </a:defRPr>
    </a:lvl2pPr>
    <a:lvl3pPr marL="402245" algn="l" defTabSz="201122" rtl="0" eaLnBrk="1" latinLnBrk="0" hangingPunct="1">
      <a:defRPr sz="792" kern="1200">
        <a:solidFill>
          <a:schemeClr val="tx1"/>
        </a:solidFill>
        <a:latin typeface="+mn-lt"/>
        <a:ea typeface="+mn-ea"/>
        <a:cs typeface="+mn-cs"/>
      </a:defRPr>
    </a:lvl3pPr>
    <a:lvl4pPr marL="603367" algn="l" defTabSz="201122" rtl="0" eaLnBrk="1" latinLnBrk="0" hangingPunct="1">
      <a:defRPr sz="792" kern="1200">
        <a:solidFill>
          <a:schemeClr val="tx1"/>
        </a:solidFill>
        <a:latin typeface="+mn-lt"/>
        <a:ea typeface="+mn-ea"/>
        <a:cs typeface="+mn-cs"/>
      </a:defRPr>
    </a:lvl4pPr>
    <a:lvl5pPr marL="804489" algn="l" defTabSz="201122" rtl="0" eaLnBrk="1" latinLnBrk="0" hangingPunct="1">
      <a:defRPr sz="792" kern="1200">
        <a:solidFill>
          <a:schemeClr val="tx1"/>
        </a:solidFill>
        <a:latin typeface="+mn-lt"/>
        <a:ea typeface="+mn-ea"/>
        <a:cs typeface="+mn-cs"/>
      </a:defRPr>
    </a:lvl5pPr>
    <a:lvl6pPr marL="1005611" algn="l" defTabSz="201122" rtl="0" eaLnBrk="1" latinLnBrk="0" hangingPunct="1">
      <a:defRPr sz="792" kern="1200">
        <a:solidFill>
          <a:schemeClr val="tx1"/>
        </a:solidFill>
        <a:latin typeface="+mn-lt"/>
        <a:ea typeface="+mn-ea"/>
        <a:cs typeface="+mn-cs"/>
      </a:defRPr>
    </a:lvl6pPr>
    <a:lvl7pPr marL="1206734" algn="l" defTabSz="201122" rtl="0" eaLnBrk="1" latinLnBrk="0" hangingPunct="1">
      <a:defRPr sz="792" kern="1200">
        <a:solidFill>
          <a:schemeClr val="tx1"/>
        </a:solidFill>
        <a:latin typeface="+mn-lt"/>
        <a:ea typeface="+mn-ea"/>
        <a:cs typeface="+mn-cs"/>
      </a:defRPr>
    </a:lvl7pPr>
    <a:lvl8pPr marL="1407856" algn="l" defTabSz="201122" rtl="0" eaLnBrk="1" latinLnBrk="0" hangingPunct="1">
      <a:defRPr sz="792" kern="1200">
        <a:solidFill>
          <a:schemeClr val="tx1"/>
        </a:solidFill>
        <a:latin typeface="+mn-lt"/>
        <a:ea typeface="+mn-ea"/>
        <a:cs typeface="+mn-cs"/>
      </a:defRPr>
    </a:lvl8pPr>
    <a:lvl9pPr marL="1608978" algn="l" defTabSz="201122" rtl="0" eaLnBrk="1" latinLnBrk="0" hangingPunct="1">
      <a:defRPr sz="79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27B744E2-6516-1F4C-8C47-6ACCC80FBA97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830"/>
    <p:restoredTop sz="86438" autoAdjust="0"/>
  </p:normalViewPr>
  <p:slideViewPr>
    <p:cSldViewPr snapToGrid="0">
      <p:cViewPr varScale="1">
        <p:scale>
          <a:sx n="75" d="100"/>
          <a:sy n="75" d="100"/>
        </p:scale>
        <p:origin x="744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370E6-80FF-5843-BD76-2BBC5F630CEC}" type="datetimeFigureOut">
              <a:rPr lang="it-IT" smtClean="0"/>
              <a:t>09/11/20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43000"/>
            <a:ext cx="2133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AFD8C-3A66-B74B-8818-1BE536C0C3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6991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02245" rtl="0" eaLnBrk="1" latinLnBrk="0" hangingPunct="1">
      <a:defRPr sz="528" kern="1200">
        <a:solidFill>
          <a:schemeClr val="tx1"/>
        </a:solidFill>
        <a:latin typeface="+mn-lt"/>
        <a:ea typeface="+mn-ea"/>
        <a:cs typeface="+mn-cs"/>
      </a:defRPr>
    </a:lvl1pPr>
    <a:lvl2pPr marL="201122" algn="l" defTabSz="402245" rtl="0" eaLnBrk="1" latinLnBrk="0" hangingPunct="1">
      <a:defRPr sz="528" kern="1200">
        <a:solidFill>
          <a:schemeClr val="tx1"/>
        </a:solidFill>
        <a:latin typeface="+mn-lt"/>
        <a:ea typeface="+mn-ea"/>
        <a:cs typeface="+mn-cs"/>
      </a:defRPr>
    </a:lvl2pPr>
    <a:lvl3pPr marL="402245" algn="l" defTabSz="402245" rtl="0" eaLnBrk="1" latinLnBrk="0" hangingPunct="1">
      <a:defRPr sz="528" kern="1200">
        <a:solidFill>
          <a:schemeClr val="tx1"/>
        </a:solidFill>
        <a:latin typeface="+mn-lt"/>
        <a:ea typeface="+mn-ea"/>
        <a:cs typeface="+mn-cs"/>
      </a:defRPr>
    </a:lvl3pPr>
    <a:lvl4pPr marL="603367" algn="l" defTabSz="402245" rtl="0" eaLnBrk="1" latinLnBrk="0" hangingPunct="1">
      <a:defRPr sz="528" kern="1200">
        <a:solidFill>
          <a:schemeClr val="tx1"/>
        </a:solidFill>
        <a:latin typeface="+mn-lt"/>
        <a:ea typeface="+mn-ea"/>
        <a:cs typeface="+mn-cs"/>
      </a:defRPr>
    </a:lvl4pPr>
    <a:lvl5pPr marL="804489" algn="l" defTabSz="402245" rtl="0" eaLnBrk="1" latinLnBrk="0" hangingPunct="1">
      <a:defRPr sz="528" kern="1200">
        <a:solidFill>
          <a:schemeClr val="tx1"/>
        </a:solidFill>
        <a:latin typeface="+mn-lt"/>
        <a:ea typeface="+mn-ea"/>
        <a:cs typeface="+mn-cs"/>
      </a:defRPr>
    </a:lvl5pPr>
    <a:lvl6pPr marL="1005611" algn="l" defTabSz="402245" rtl="0" eaLnBrk="1" latinLnBrk="0" hangingPunct="1">
      <a:defRPr sz="528" kern="1200">
        <a:solidFill>
          <a:schemeClr val="tx1"/>
        </a:solidFill>
        <a:latin typeface="+mn-lt"/>
        <a:ea typeface="+mn-ea"/>
        <a:cs typeface="+mn-cs"/>
      </a:defRPr>
    </a:lvl6pPr>
    <a:lvl7pPr marL="1206734" algn="l" defTabSz="402245" rtl="0" eaLnBrk="1" latinLnBrk="0" hangingPunct="1">
      <a:defRPr sz="528" kern="1200">
        <a:solidFill>
          <a:schemeClr val="tx1"/>
        </a:solidFill>
        <a:latin typeface="+mn-lt"/>
        <a:ea typeface="+mn-ea"/>
        <a:cs typeface="+mn-cs"/>
      </a:defRPr>
    </a:lvl7pPr>
    <a:lvl8pPr marL="1407856" algn="l" defTabSz="402245" rtl="0" eaLnBrk="1" latinLnBrk="0" hangingPunct="1">
      <a:defRPr sz="528" kern="1200">
        <a:solidFill>
          <a:schemeClr val="tx1"/>
        </a:solidFill>
        <a:latin typeface="+mn-lt"/>
        <a:ea typeface="+mn-ea"/>
        <a:cs typeface="+mn-cs"/>
      </a:defRPr>
    </a:lvl8pPr>
    <a:lvl9pPr marL="1608978" algn="l" defTabSz="402245" rtl="0" eaLnBrk="1" latinLnBrk="0" hangingPunct="1">
      <a:defRPr sz="5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62200" y="1143000"/>
            <a:ext cx="21336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6AFD8C-3A66-B74B-8818-1BE536C0C3F6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7264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71F46-2E8B-344E-BE75-790738C105FE}" type="datetime1">
              <a:rPr lang="it-IT" smtClean="0"/>
              <a:t>09/11/20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6E108AF-74DD-4F49-AB1F-B978BBE92C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79"/>
            <a:ext cx="6858000" cy="59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640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B639-0B54-DB42-95ED-8CAA447ECDE8}" type="datetime1">
              <a:rPr lang="it-IT" smtClean="0"/>
              <a:t>09/11/20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173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65D69-8ED8-9F45-A867-F9D431BA0055}" type="datetime1">
              <a:rPr lang="it-IT" smtClean="0"/>
              <a:t>09/11/20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15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45C62-2283-4749-8149-1CB8FD910F4F}" type="datetime1">
              <a:rPr lang="it-IT" smtClean="0"/>
              <a:t>09/11/20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098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C8F02-B034-8141-9035-9DF6BAB0D6A0}" type="datetime1">
              <a:rPr lang="it-IT" smtClean="0"/>
              <a:t>09/11/20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041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53F5-97DB-8B41-9736-26D430D11012}" type="datetime1">
              <a:rPr lang="it-IT" smtClean="0"/>
              <a:t>09/11/20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008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FC8F-DB52-394C-A09B-25DDFD87131A}" type="datetime1">
              <a:rPr lang="it-IT" smtClean="0"/>
              <a:t>09/11/20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1465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46D0-E490-7D40-A17B-55097D9C0E76}" type="datetime1">
              <a:rPr lang="it-IT" smtClean="0"/>
              <a:t>09/11/20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106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3D24-5EFA-3846-8E20-E65B4F985E04}" type="datetime1">
              <a:rPr lang="it-IT" smtClean="0"/>
              <a:t>09/11/20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191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EB416-0B82-384B-9A5B-D25269BC5BC9}" type="datetime1">
              <a:rPr lang="it-IT" smtClean="0"/>
              <a:t>09/11/20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110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0F901-BA5C-3E43-876C-6D75491BD644}" type="datetime1">
              <a:rPr lang="it-IT" smtClean="0"/>
              <a:t>09/11/20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6847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7C7FF-62C4-EE40-A998-AB9DDA07EA2A}" type="datetime1">
              <a:rPr lang="it-IT" smtClean="0"/>
              <a:t>09/11/20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445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0263C95F-B867-074E-A948-515CDA897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2662" y="759229"/>
            <a:ext cx="4676466" cy="681257"/>
          </a:xfrm>
          <a:ln>
            <a:noFill/>
          </a:ln>
        </p:spPr>
        <p:txBody>
          <a:bodyPr anchor="t">
            <a:normAutofit/>
          </a:bodyPr>
          <a:lstStyle/>
          <a:p>
            <a:pPr algn="ctr"/>
            <a:r>
              <a:rPr lang="it-IT" sz="1400" b="1" dirty="0"/>
              <a:t>Titolo del poster </a:t>
            </a:r>
            <a:br>
              <a:rPr lang="it-IT" sz="1400" b="1" dirty="0"/>
            </a:br>
            <a:r>
              <a:rPr lang="it-IT" sz="1300" b="1" dirty="0"/>
              <a:t>Autore/i </a:t>
            </a:r>
            <a:br>
              <a:rPr lang="it-IT" sz="1400" b="1" dirty="0"/>
            </a:br>
            <a:r>
              <a:rPr lang="it-IT" sz="1200" i="1" dirty="0"/>
              <a:t>  Affiliazione/i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AFE05D-451C-5F49-AF4D-FAC188F77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795" y="1522841"/>
            <a:ext cx="4805332" cy="79719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200" dirty="0"/>
              <a:t>Testo ed illustrazioni del poster</a:t>
            </a:r>
          </a:p>
          <a:p>
            <a:pPr marL="0" indent="0">
              <a:buNone/>
            </a:pPr>
            <a:endParaRPr lang="it-IT" sz="1950" dirty="0"/>
          </a:p>
          <a:p>
            <a:pPr marL="0" indent="0">
              <a:buNone/>
            </a:pPr>
            <a:endParaRPr lang="it-IT" sz="1950" dirty="0"/>
          </a:p>
          <a:p>
            <a:pPr marL="0" indent="0">
              <a:buNone/>
            </a:pPr>
            <a:endParaRPr lang="it-IT" sz="1950" dirty="0"/>
          </a:p>
          <a:p>
            <a:pPr marL="0" indent="0">
              <a:buNone/>
            </a:pPr>
            <a:endParaRPr lang="it-IT" sz="1950" dirty="0"/>
          </a:p>
          <a:p>
            <a:pPr marL="0" indent="0">
              <a:buNone/>
            </a:pPr>
            <a:endParaRPr lang="it-IT" sz="1950" dirty="0"/>
          </a:p>
          <a:p>
            <a:pPr marL="0" indent="0">
              <a:buNone/>
            </a:pPr>
            <a:endParaRPr lang="it-IT" sz="1950" dirty="0"/>
          </a:p>
          <a:p>
            <a:pPr marL="0" indent="0">
              <a:buNone/>
            </a:pPr>
            <a:r>
              <a:rPr lang="it-IT" b="1" dirty="0"/>
              <a:t>CARATTERISTICHE FILE e-POSTER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- L’e-Poster deve essere </a:t>
            </a:r>
            <a:r>
              <a:rPr lang="it-IT" dirty="0" err="1"/>
              <a:t>autoesplicativo</a:t>
            </a:r>
            <a:r>
              <a:rPr lang="it-IT" dirty="0"/>
              <a:t>, contenere tutte le informazioni necessarie ed essere agevolmente leggibile. Il testo deve essere sintetico facendo largamente ricorso a Figure e Tabelle con relative didascalie esplicative. La bibliografia, se necessaria, va limitata a poche voci chiave e stesa secondo lo stile “Vancouver”</a:t>
            </a:r>
          </a:p>
          <a:p>
            <a:pPr marL="0" indent="0">
              <a:buNone/>
            </a:pPr>
            <a:r>
              <a:rPr lang="it-IT" dirty="0"/>
              <a:t>- </a:t>
            </a:r>
            <a:r>
              <a:rPr lang="it-IT" b="1" dirty="0"/>
              <a:t>Formato del file: A4 - orientamento verticale. Questo </a:t>
            </a:r>
            <a:r>
              <a:rPr lang="it-IT" b="1" dirty="0" err="1"/>
              <a:t>template</a:t>
            </a:r>
            <a:r>
              <a:rPr lang="it-IT" b="1" dirty="0"/>
              <a:t> dovrà essere convertito in un file pdf di un’unica pagina per il caricamento sul portale di raccolta </a:t>
            </a:r>
            <a:r>
              <a:rPr lang="it-IT" b="1" dirty="0" err="1"/>
              <a:t>abstract</a:t>
            </a:r>
            <a:endParaRPr lang="it-IT" b="1" dirty="0"/>
          </a:p>
          <a:p>
            <a:pPr marL="0" indent="0">
              <a:buNone/>
            </a:pPr>
            <a:r>
              <a:rPr lang="it-IT" dirty="0"/>
              <a:t>- Dimensione massima consigliata: 20 MB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E903E7B4-F0FE-3B45-84C0-0BD15CE8C16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016" y="183069"/>
            <a:ext cx="417855" cy="40753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F888685E-92B3-7E4A-A365-F5CC66B61C45}"/>
              </a:ext>
            </a:extLst>
          </p:cNvPr>
          <p:cNvSpPr txBox="1"/>
          <p:nvPr/>
        </p:nvSpPr>
        <p:spPr>
          <a:xfrm>
            <a:off x="1987069" y="166408"/>
            <a:ext cx="2778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cap="small" dirty="0">
                <a:solidFill>
                  <a:srgbClr val="0432FF"/>
                </a:solidFill>
              </a:rPr>
              <a:t>Incontro Nazionale </a:t>
            </a:r>
            <a:r>
              <a:rPr lang="it-IT" sz="800" b="1" cap="small" dirty="0" err="1">
                <a:solidFill>
                  <a:srgbClr val="0432FF"/>
                </a:solidFill>
              </a:rPr>
              <a:t>SIPMeL</a:t>
            </a:r>
            <a:r>
              <a:rPr lang="it-IT" sz="800" b="1" cap="small" dirty="0">
                <a:solidFill>
                  <a:srgbClr val="0432FF"/>
                </a:solidFill>
              </a:rPr>
              <a:t> </a:t>
            </a:r>
            <a:endParaRPr lang="it-IT" sz="800" dirty="0">
              <a:solidFill>
                <a:srgbClr val="0432FF"/>
              </a:solidFill>
            </a:endParaRPr>
          </a:p>
          <a:p>
            <a:r>
              <a:rPr lang="it-IT" sz="800" b="1" dirty="0">
                <a:solidFill>
                  <a:srgbClr val="0432FF"/>
                </a:solidFill>
              </a:rPr>
              <a:t>LA MEDICINA DI LABORATORIO NEL 2020: NON SOLO COVID</a:t>
            </a:r>
            <a:endParaRPr lang="it-IT" sz="800" dirty="0">
              <a:solidFill>
                <a:srgbClr val="0432FF"/>
              </a:solidFill>
            </a:endParaRPr>
          </a:p>
          <a:p>
            <a:r>
              <a:rPr lang="it-IT" sz="800" b="1" i="1" cap="small" dirty="0">
                <a:solidFill>
                  <a:srgbClr val="0432FF"/>
                </a:solidFill>
              </a:rPr>
              <a:t>Web Meeting  </a:t>
            </a:r>
            <a:r>
              <a:rPr lang="it-IT" sz="800" b="1" i="1" dirty="0">
                <a:solidFill>
                  <a:srgbClr val="0432FF"/>
                </a:solidFill>
              </a:rPr>
              <a:t>1 - 3 - 9 - 15 dicembre 2020 (ore 14.00-19.30)</a:t>
            </a:r>
            <a:endParaRPr lang="it-IT" sz="800" dirty="0">
              <a:solidFill>
                <a:srgbClr val="0432FF"/>
              </a:solidFill>
            </a:endParaRPr>
          </a:p>
        </p:txBody>
      </p:sp>
      <p:pic>
        <p:nvPicPr>
          <p:cNvPr id="21" name="Immagine 20" descr="Turner - Rain, Steam and Speed - National Gallery file.jpg">
            <a:extLst>
              <a:ext uri="{FF2B5EF4-FFF2-40B4-BE49-F238E27FC236}">
                <a16:creationId xmlns:a16="http://schemas.microsoft.com/office/drawing/2014/main" id="{6D58C2D6-7315-F648-B4DB-C7DE3922C93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049" y="199311"/>
            <a:ext cx="464025" cy="346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4905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</TotalTime>
  <Words>139</Words>
  <Application>Microsoft Macintosh PowerPoint</Application>
  <PresentationFormat>A4 (21x29,7 cm)</PresentationFormat>
  <Paragraphs>16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Titolo del poster  Autore/i    Affiliazione/i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del poster</dc:title>
  <dc:creator>Ric .</dc:creator>
  <cp:lastModifiedBy>Microsoft Office User</cp:lastModifiedBy>
  <cp:revision>16</cp:revision>
  <cp:lastPrinted>2020-11-09T16:48:39Z</cp:lastPrinted>
  <dcterms:created xsi:type="dcterms:W3CDTF">2018-03-15T14:02:28Z</dcterms:created>
  <dcterms:modified xsi:type="dcterms:W3CDTF">2020-11-09T17:31:24Z</dcterms:modified>
</cp:coreProperties>
</file>