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1pPr>
    <a:lvl2pPr marL="201122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2pPr>
    <a:lvl3pPr marL="402245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3pPr>
    <a:lvl4pPr marL="603367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4pPr>
    <a:lvl5pPr marL="804489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5pPr>
    <a:lvl6pPr marL="1005611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6pPr>
    <a:lvl7pPr marL="1206734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7pPr>
    <a:lvl8pPr marL="1407856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8pPr>
    <a:lvl9pPr marL="1608978" algn="l" defTabSz="201122" rtl="0" eaLnBrk="1" latinLnBrk="0" hangingPunct="1">
      <a:defRPr sz="7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27B744E2-6516-1F4C-8C47-6ACCC80FBA97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86418" autoAdjust="0"/>
  </p:normalViewPr>
  <p:slideViewPr>
    <p:cSldViewPr snapToGrid="0">
      <p:cViewPr varScale="1">
        <p:scale>
          <a:sx n="78" d="100"/>
          <a:sy n="78" d="100"/>
        </p:scale>
        <p:origin x="2696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370E6-80FF-5843-BD76-2BBC5F630CEC}" type="datetimeFigureOut">
              <a:rPr lang="it-IT" smtClean="0"/>
              <a:t>08/11/21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1143000"/>
            <a:ext cx="2133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AFD8C-3A66-B74B-8818-1BE536C0C3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6991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1pPr>
    <a:lvl2pPr marL="201122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2pPr>
    <a:lvl3pPr marL="402245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3pPr>
    <a:lvl4pPr marL="603367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4pPr>
    <a:lvl5pPr marL="804489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5pPr>
    <a:lvl6pPr marL="1005611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6pPr>
    <a:lvl7pPr marL="1206734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7pPr>
    <a:lvl8pPr marL="1407856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8pPr>
    <a:lvl9pPr marL="1608978" algn="l" defTabSz="402245" rtl="0" eaLnBrk="1" latinLnBrk="0" hangingPunct="1">
      <a:defRPr sz="5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62200" y="1143000"/>
            <a:ext cx="21336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6AFD8C-3A66-B74B-8818-1BE536C0C3F6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7264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71F46-2E8B-344E-BE75-790738C105FE}" type="datetime1">
              <a:rPr lang="it-IT" smtClean="0"/>
              <a:t>08/11/21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6E108AF-74DD-4F49-AB1F-B978BBE92C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779"/>
            <a:ext cx="6858000" cy="593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64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B639-0B54-DB42-95ED-8CAA447ECDE8}" type="datetime1">
              <a:rPr lang="it-IT" smtClean="0"/>
              <a:t>08/11/21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173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65D69-8ED8-9F45-A867-F9D431BA0055}" type="datetime1">
              <a:rPr lang="it-IT" smtClean="0"/>
              <a:t>08/11/21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154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45C62-2283-4749-8149-1CB8FD910F4F}" type="datetime1">
              <a:rPr lang="it-IT" smtClean="0"/>
              <a:t>08/11/21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985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C8F02-B034-8141-9035-9DF6BAB0D6A0}" type="datetime1">
              <a:rPr lang="it-IT" smtClean="0"/>
              <a:t>08/11/21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41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253F5-97DB-8B41-9736-26D430D11012}" type="datetime1">
              <a:rPr lang="it-IT" smtClean="0"/>
              <a:t>08/11/21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008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2FC8F-DB52-394C-A09B-25DDFD87131A}" type="datetime1">
              <a:rPr lang="it-IT" smtClean="0"/>
              <a:t>08/11/21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146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46D0-E490-7D40-A17B-55097D9C0E76}" type="datetime1">
              <a:rPr lang="it-IT" smtClean="0"/>
              <a:t>08/11/21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1065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93D24-5EFA-3846-8E20-E65B4F985E04}" type="datetime1">
              <a:rPr lang="it-IT" smtClean="0"/>
              <a:t>08/11/21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191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EB416-0B82-384B-9A5B-D25269BC5BC9}" type="datetime1">
              <a:rPr lang="it-IT" smtClean="0"/>
              <a:t>08/11/21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10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0F901-BA5C-3E43-876C-6D75491BD644}" type="datetime1">
              <a:rPr lang="it-IT" smtClean="0"/>
              <a:t>08/11/21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6847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7C7FF-62C4-EE40-A998-AB9DDA07EA2A}" type="datetime1">
              <a:rPr lang="it-IT" smtClean="0"/>
              <a:t>08/11/21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52873-0477-486A-9F23-EC1E1ECF0C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4451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ipmel2021.livebit.i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0263C95F-B867-074E-A948-515CDA897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438" y="737236"/>
            <a:ext cx="4676466" cy="681257"/>
          </a:xfrm>
          <a:ln>
            <a:noFill/>
          </a:ln>
        </p:spPr>
        <p:txBody>
          <a:bodyPr anchor="t">
            <a:normAutofit/>
          </a:bodyPr>
          <a:lstStyle/>
          <a:p>
            <a:pPr algn="ctr"/>
            <a:r>
              <a:rPr lang="it-IT" sz="1400" b="1" dirty="0"/>
              <a:t>Titolo del poster </a:t>
            </a:r>
            <a:br>
              <a:rPr lang="it-IT" sz="1400" b="1" dirty="0"/>
            </a:br>
            <a:r>
              <a:rPr lang="it-IT" sz="1300" b="1" dirty="0"/>
              <a:t>Autore/i </a:t>
            </a:r>
            <a:br>
              <a:rPr lang="it-IT" sz="1400" b="1" dirty="0"/>
            </a:br>
            <a:r>
              <a:rPr lang="it-IT" sz="1200" i="1" dirty="0"/>
              <a:t>  </a:t>
            </a:r>
            <a:r>
              <a:rPr lang="it-IT" sz="1100" i="1" dirty="0"/>
              <a:t>Affiliazione/i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AFE05D-451C-5F49-AF4D-FAC188F77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856" y="1418493"/>
            <a:ext cx="5894615" cy="8101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300" dirty="0"/>
              <a:t>Testo ed illustrazioni del poster</a:t>
            </a:r>
          </a:p>
          <a:p>
            <a:pPr marL="0" indent="0">
              <a:buNone/>
            </a:pPr>
            <a:endParaRPr lang="it-IT" sz="1950" dirty="0"/>
          </a:p>
          <a:p>
            <a:pPr marL="0" indent="0">
              <a:buNone/>
            </a:pPr>
            <a:endParaRPr lang="it-IT" sz="1950" dirty="0"/>
          </a:p>
          <a:p>
            <a:pPr marL="0" indent="0">
              <a:buNone/>
            </a:pPr>
            <a:endParaRPr lang="it-IT" sz="1900" b="1" dirty="0"/>
          </a:p>
          <a:p>
            <a:pPr marL="0" indent="0">
              <a:buNone/>
            </a:pPr>
            <a:r>
              <a:rPr lang="it-IT" sz="1900" b="1" dirty="0" err="1">
                <a:solidFill>
                  <a:srgbClr val="0432FF"/>
                </a:solidFill>
              </a:rPr>
              <a:t>Template</a:t>
            </a:r>
            <a:r>
              <a:rPr lang="it-IT" sz="1900" b="1" dirty="0">
                <a:solidFill>
                  <a:srgbClr val="0432FF"/>
                </a:solidFill>
              </a:rPr>
              <a:t> </a:t>
            </a:r>
            <a:r>
              <a:rPr lang="it-IT" sz="1900" b="1">
                <a:solidFill>
                  <a:srgbClr val="0432FF"/>
                </a:solidFill>
              </a:rPr>
              <a:t>per la realizzazione </a:t>
            </a:r>
            <a:r>
              <a:rPr lang="it-IT" sz="1900" b="1" dirty="0">
                <a:solidFill>
                  <a:srgbClr val="0432FF"/>
                </a:solidFill>
              </a:rPr>
              <a:t>del POSTER</a:t>
            </a:r>
            <a:endParaRPr lang="it-IT" sz="1900" dirty="0">
              <a:solidFill>
                <a:srgbClr val="0432FF"/>
              </a:solidFill>
            </a:endParaRPr>
          </a:p>
          <a:p>
            <a:pPr algn="just">
              <a:buFontTx/>
              <a:buChar char="-"/>
            </a:pPr>
            <a:r>
              <a:rPr lang="it-IT" sz="1900" dirty="0"/>
              <a:t>L’</a:t>
            </a:r>
            <a:r>
              <a:rPr lang="it-IT" sz="1900" b="1" dirty="0"/>
              <a:t>Autore</a:t>
            </a:r>
            <a:r>
              <a:rPr lang="it-IT" sz="1900" dirty="0"/>
              <a:t> deve preparare il proprio </a:t>
            </a:r>
            <a:r>
              <a:rPr lang="it-IT" sz="1900" b="1" dirty="0"/>
              <a:t>e-POSTER</a:t>
            </a:r>
            <a:r>
              <a:rPr lang="it-IT" sz="1900" dirty="0"/>
              <a:t> in </a:t>
            </a:r>
            <a:r>
              <a:rPr lang="it-IT" sz="1900" b="1" dirty="0"/>
              <a:t>formato .pdf</a:t>
            </a:r>
            <a:r>
              <a:rPr lang="it-IT" sz="1900" dirty="0"/>
              <a:t> ed eventualmente accompagnare lo stesso con un file di commento audio registrato, con uno o più file video e una serie di immagini (tabelle, figure) vedi</a:t>
            </a:r>
            <a:r>
              <a:rPr lang="it-IT" sz="1900" i="1" dirty="0"/>
              <a:t> Istruzioni per realizzazione e-poster </a:t>
            </a:r>
            <a:r>
              <a:rPr lang="it-IT" sz="1600" dirty="0" err="1">
                <a:solidFill>
                  <a:srgbClr val="0432FF"/>
                </a:solidFill>
              </a:rPr>
              <a:t>https</a:t>
            </a:r>
            <a:r>
              <a:rPr lang="it-IT" sz="1600" dirty="0">
                <a:solidFill>
                  <a:srgbClr val="0432FF"/>
                </a:solidFill>
              </a:rPr>
              <a:t>://</a:t>
            </a:r>
            <a:r>
              <a:rPr lang="it-IT" sz="1600" dirty="0" err="1">
                <a:solidFill>
                  <a:srgbClr val="0432FF"/>
                </a:solidFill>
              </a:rPr>
              <a:t>www.sipmel.it</a:t>
            </a:r>
            <a:r>
              <a:rPr lang="it-IT" sz="1600" dirty="0">
                <a:solidFill>
                  <a:srgbClr val="0432FF"/>
                </a:solidFill>
              </a:rPr>
              <a:t>/notizie/118090-Istruzioni_per_realizzazione_e-poster_DEF_2.pdf</a:t>
            </a:r>
            <a:endParaRPr lang="it-IT" sz="1600" i="1" dirty="0"/>
          </a:p>
          <a:p>
            <a:pPr algn="just">
              <a:buFontTx/>
              <a:buChar char="-"/>
            </a:pPr>
            <a:r>
              <a:rPr lang="it-IT" sz="1900" dirty="0"/>
              <a:t>L’e-Poster deve essere </a:t>
            </a:r>
            <a:r>
              <a:rPr lang="it-IT" sz="1900" dirty="0" err="1"/>
              <a:t>autoesplicativo</a:t>
            </a:r>
            <a:r>
              <a:rPr lang="it-IT" sz="1900" dirty="0"/>
              <a:t>, contenere tutte le informazioni necessarie ed essere agevolmente leggibile. Il testo deve essere sintetico facendo largamente ricorso a Figure e Tabelle con relative didascalie esplicative. La bibliografia, se necessaria, va limitata a poche voci chiave e stesa secondo lo stile “Vancouver”</a:t>
            </a:r>
          </a:p>
          <a:p>
            <a:pPr algn="just">
              <a:buFontTx/>
              <a:buChar char="-"/>
            </a:pPr>
            <a:r>
              <a:rPr lang="it-IT" sz="1900" b="1" dirty="0"/>
              <a:t>Formato del file: A4 - orientamento verticale. Questo </a:t>
            </a:r>
            <a:r>
              <a:rPr lang="it-IT" sz="1900" b="1" dirty="0" err="1"/>
              <a:t>template</a:t>
            </a:r>
            <a:r>
              <a:rPr lang="it-IT" sz="1900" b="1" dirty="0"/>
              <a:t> deve essere convertito in un file pdf di un’unica pagina </a:t>
            </a:r>
            <a:r>
              <a:rPr lang="it-IT" sz="1900" dirty="0"/>
              <a:t>ma il sistema accetta anche .pdf </a:t>
            </a:r>
            <a:r>
              <a:rPr lang="it-IT" sz="1900" dirty="0" err="1"/>
              <a:t>multipagina</a:t>
            </a:r>
            <a:r>
              <a:rPr lang="it-IT" sz="1900" dirty="0"/>
              <a:t>.</a:t>
            </a:r>
            <a:endParaRPr lang="it-IT" sz="1900" b="1" dirty="0"/>
          </a:p>
          <a:p>
            <a:pPr algn="just">
              <a:buFontTx/>
              <a:buChar char="-"/>
            </a:pPr>
            <a:r>
              <a:rPr lang="it-IT" sz="1900" dirty="0"/>
              <a:t>Dimensione massima consigliata: 20 MB</a:t>
            </a:r>
          </a:p>
          <a:p>
            <a:pPr>
              <a:buFontTx/>
              <a:buChar char="-"/>
            </a:pPr>
            <a:r>
              <a:rPr lang="it-IT" sz="1900" dirty="0"/>
              <a:t>L’e-Poster deve essere caricato </a:t>
            </a:r>
            <a:r>
              <a:rPr lang="it-IT" dirty="0"/>
              <a:t>su  </a:t>
            </a:r>
            <a:r>
              <a:rPr lang="it-IT" sz="1800" b="1" u="sng" dirty="0">
                <a:hlinkClick r:id="rId3"/>
              </a:rPr>
              <a:t>https://sipmel2021.livebit.it/</a:t>
            </a:r>
            <a:r>
              <a:rPr lang="it-IT" sz="1800" b="1" dirty="0"/>
              <a:t>    </a:t>
            </a:r>
          </a:p>
          <a:p>
            <a:pPr marL="0" indent="0">
              <a:buNone/>
            </a:pPr>
            <a:r>
              <a:rPr lang="it-IT" sz="1800" b="1" dirty="0">
                <a:solidFill>
                  <a:srgbClr val="FF0000"/>
                </a:solidFill>
              </a:rPr>
              <a:t>   TASSATIVAMENTE ENTRO il 24 novembre 2021</a:t>
            </a:r>
            <a:r>
              <a:rPr lang="it-IT" sz="1800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75A61457-68A1-9F44-B782-7B745B603A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6400" y="0"/>
            <a:ext cx="1371600" cy="76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9057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</TotalTime>
  <Words>199</Words>
  <Application>Microsoft Macintosh PowerPoint</Application>
  <PresentationFormat>A4 (21x29,7 cm)</PresentationFormat>
  <Paragraphs>13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Titolo del poster  Autore/i    Affiliazione/i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del poster</dc:title>
  <dc:creator>Ric .</dc:creator>
  <cp:lastModifiedBy>Microsoft Office User</cp:lastModifiedBy>
  <cp:revision>28</cp:revision>
  <cp:lastPrinted>2021-11-08T09:54:00Z</cp:lastPrinted>
  <dcterms:created xsi:type="dcterms:W3CDTF">2018-03-15T14:02:28Z</dcterms:created>
  <dcterms:modified xsi:type="dcterms:W3CDTF">2021-11-08T10:02:54Z</dcterms:modified>
</cp:coreProperties>
</file>